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58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 snapToGrid="0">
      <p:cViewPr>
        <p:scale>
          <a:sx n="112" d="100"/>
          <a:sy n="112" d="100"/>
        </p:scale>
        <p:origin x="1194" y="-19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58348-14B0-40E9-8474-B618C6592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4E8F71-984F-41E1-ABBE-5A001F0F5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C100C-FB86-40C9-B77A-E9FC01DE4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2EB97-0CCB-4290-A4EC-AC7709AB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E48DB-DFB9-4B93-86DC-4BAB5E84C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2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26273-E4BE-478E-AF3B-2BE772907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B97E85-5185-495F-8037-E8AB73045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3E912-6DDC-4F2B-86E8-D4C28B597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474A1-00FD-4F0A-958A-23B620D62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65F8D-A2BA-4982-A14A-24FE9C4BA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71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7C7909-B2EF-4C82-82FA-D6B7196CDD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386EF-E8AD-4968-8B75-44132625C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11C6F-CCB4-49DA-BB98-132B2BF48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6F5B1-C1F8-459E-86FB-E0C2824D1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57C7C-3E5A-43B2-8375-515D518B8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02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2672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24FDA-F0EC-4A2A-A27E-704EDB43E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3EE14-384C-419D-B9F7-A759BE135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4ED86-9630-42E2-946C-C4414C07E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1ED12-EA42-4087-8BCC-DEA147488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F2890-929C-4CEB-A9F4-BA8571B8D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D3967-84A6-418C-9A79-EFFEDED9D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2AC4E1-93EB-4E25-A3CB-C8AF9DD63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442DB-8410-4E0D-9889-AF389CFF4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5DEE4-5FFA-4276-8E88-A211FA4BB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DE988-6E04-40C7-A3BA-9EEC29E83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12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81535-35E1-4953-B6AB-6127EE460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53927-E4B2-48F7-8D6C-D4D0FF7C15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C11CE9-B935-490F-8D69-543CA6CB2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DA974C-2610-4DDF-B074-972B161BC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19DFD-CD49-47FA-A635-5FCEDCF1A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35AC37-135B-4033-A35D-AF070D2EE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40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0B45E-55D2-4488-9F1D-AC4FFA718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878664-E00E-4441-A5EF-ACBBF63E8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B67DEA-53F4-45E2-AE05-F4E4726A1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B54730-91FF-4D30-9289-777D53C183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77E698-0CC0-4719-93C4-2FD6387516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F1780C-A362-461A-B4F5-14E5E9FFC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90B1D0-5E70-422F-84AA-7B92DBFFA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6BA2B2-0631-4E02-A434-5F041B67B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95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FB2ED-14D9-4F5A-B6B0-70200BA6C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0DE146-7504-49D9-82CE-2185C21F2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9ED33C-19C6-435F-A505-6C156446F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C2349D-0F15-46F6-A26B-3CB26366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68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8E721B-EDC2-4BEC-A1EC-6E1F37BAB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702C9F-D577-4B6A-AA15-A6054B1B1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F1D56C-328D-444B-9826-DC67A4174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94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6FA5B-5296-4CB6-B515-9E1ECD459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C9170-11D5-4D24-80CC-B26AAECDA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7BDEFA-22BB-4942-8099-3D7EF7D227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2A3B1-F67E-424F-8B3A-5923FC0FB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F9B5AD-6364-44D0-A335-666EB54A9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3A108B-80ED-4C2E-BADC-4007E20E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FB89A-2ECF-404F-A8BB-7763AA4AF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839159-B1BB-4ED7-91EB-BFE825A6D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5E3286-76B8-422B-A84C-6812F25ABF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84ED73-46C8-4267-A874-F1A61A522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ABA403-844A-492D-ADA8-BD1C68AEC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3CB9BC-C4EF-4298-9570-CB6F9FB07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2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E3E004-BB33-4001-82E9-03F061167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598D04-E5E3-423A-9257-A4492C651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20A25-89FA-4F95-8F56-216A647A62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4F283-7457-430A-A149-CA21737D95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81673-EC84-4CAC-8CAA-7F140B036D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63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&#1578;&#1606;&#1578;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F837F802-2450-0A4F-A130-31C80B2A84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407120"/>
              </p:ext>
            </p:extLst>
          </p:nvPr>
        </p:nvGraphicFramePr>
        <p:xfrm>
          <a:off x="636104" y="1226560"/>
          <a:ext cx="10774020" cy="1055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3172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7456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31739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350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622118"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المعيار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المخرج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عنوان الدرس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الوحدة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293417"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يحدد متى يحتاج إلى الدعم واستخدام هذا الدعم بفعالية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يطور  أدائه مهنيا من خلال الاستفادة من الخبرة العملية في بيئة التعلم والعمل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تنظيم الأداء في  البيئة 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يظهر مهارة الإستعداد للعمل 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524315" y="522238"/>
            <a:ext cx="2279791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</a:t>
            </a:r>
            <a:r>
              <a:rPr lang="ar-AE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الثامن عشر 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060406D-E826-5A57-F202-04C20ADA5BBC}"/>
              </a:ext>
            </a:extLst>
          </p:cNvPr>
          <p:cNvSpPr/>
          <p:nvPr/>
        </p:nvSpPr>
        <p:spPr>
          <a:xfrm>
            <a:off x="518273" y="3791806"/>
            <a:ext cx="132440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olidFill>
                  <a:schemeClr val="tx1"/>
                </a:solidFill>
              </a:rPr>
              <a:t>رابط الفيديو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97ABF4C7-9D92-3F69-D1F6-721115B37D89}"/>
              </a:ext>
            </a:extLst>
          </p:cNvPr>
          <p:cNvSpPr/>
          <p:nvPr/>
        </p:nvSpPr>
        <p:spPr>
          <a:xfrm>
            <a:off x="1989056" y="3829388"/>
            <a:ext cx="669303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65AB7ACE-6E10-6A5C-5DDD-B9638A272E04}"/>
              </a:ext>
            </a:extLst>
          </p:cNvPr>
          <p:cNvSpPr txBox="1"/>
          <p:nvPr/>
        </p:nvSpPr>
        <p:spPr>
          <a:xfrm>
            <a:off x="3426891" y="3500980"/>
            <a:ext cx="609742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E" dirty="0">
                <a:hlinkClick r:id="rId2" action="ppaction://hlinkfile"/>
              </a:rPr>
              <a:t>https://www.google.com/search?q=%D8%AA%D9%86%D8%B8%D9%8A%D9%85+%D8%A7%D9%84%D8%A3%D8%AF%D8%A7%D8%A1+%D9%81%D9%8A+%D8%A7%D9%84%D8%A8%</a:t>
            </a:r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637221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102</Words>
  <Application>Microsoft Office PowerPoint</Application>
  <PresentationFormat>شاشة عريضة</PresentationFormat>
  <Paragraphs>11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Sakkal Majalla</vt:lpstr>
      <vt:lpstr>Segoe UI Semilight</vt:lpstr>
      <vt:lpstr>Office Theme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MEEAD AHMED OBAID ALTENEIJI</dc:creator>
  <cp:lastModifiedBy>FAYIZ ADNAN FAYIZ ALSAMAKI</cp:lastModifiedBy>
  <cp:revision>15</cp:revision>
  <dcterms:created xsi:type="dcterms:W3CDTF">2023-06-12T14:15:26Z</dcterms:created>
  <dcterms:modified xsi:type="dcterms:W3CDTF">2024-01-12T06:47:03Z</dcterms:modified>
</cp:coreProperties>
</file>